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79145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908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2401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4148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43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4113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9711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46590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4894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7305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88116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D665C-8E61-4039-9EE7-5085B1C488A4}" type="datetimeFigureOut">
              <a:rPr lang="es-CO" smtClean="0"/>
              <a:pPr/>
              <a:t>24/02/2012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39509-6272-46B5-BE34-C6097DCBB5D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0906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62" y="0"/>
            <a:ext cx="918846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Forte" pitchFamily="66" charset="0"/>
              </a:rPr>
              <a:t>LESLY YANETH CASAS </a:t>
            </a:r>
            <a:br>
              <a:rPr lang="es-ES" dirty="0" smtClean="0">
                <a:latin typeface="Forte" pitchFamily="66" charset="0"/>
              </a:rPr>
            </a:br>
            <a:r>
              <a:rPr lang="es-ES" dirty="0" smtClean="0">
                <a:latin typeface="Forte" pitchFamily="66" charset="0"/>
              </a:rPr>
              <a:t>DISCO DURO_DISCO DIRIJIDO</a:t>
            </a:r>
            <a:br>
              <a:rPr lang="es-ES" dirty="0" smtClean="0">
                <a:latin typeface="Forte" pitchFamily="66" charset="0"/>
              </a:rPr>
            </a:br>
            <a:r>
              <a:rPr lang="es-ES" dirty="0" smtClean="0">
                <a:latin typeface="Forte" pitchFamily="66" charset="0"/>
              </a:rPr>
              <a:t>I.E.GAMAR</a:t>
            </a:r>
            <a:br>
              <a:rPr lang="es-ES" dirty="0" smtClean="0">
                <a:latin typeface="Forte" pitchFamily="66" charset="0"/>
              </a:rPr>
            </a:br>
            <a:r>
              <a:rPr lang="es-ES" dirty="0" smtClean="0">
                <a:latin typeface="Forte" pitchFamily="66" charset="0"/>
              </a:rPr>
              <a:t>GLORIA CECILIA RIOS</a:t>
            </a:r>
            <a:br>
              <a:rPr lang="es-ES" dirty="0" smtClean="0">
                <a:latin typeface="Forte" pitchFamily="66" charset="0"/>
              </a:rPr>
            </a:br>
            <a:r>
              <a:rPr lang="es-ES" dirty="0" smtClean="0">
                <a:latin typeface="Forte" pitchFamily="66" charset="0"/>
              </a:rPr>
              <a:t>I.T.M</a:t>
            </a:r>
            <a:br>
              <a:rPr lang="es-ES" dirty="0" smtClean="0">
                <a:latin typeface="Forte" pitchFamily="66" charset="0"/>
              </a:rPr>
            </a:br>
            <a:r>
              <a:rPr lang="es-ES" dirty="0" smtClean="0">
                <a:latin typeface="Forte" pitchFamily="66" charset="0"/>
              </a:rPr>
              <a:t>10*2</a:t>
            </a:r>
            <a:br>
              <a:rPr lang="es-ES" dirty="0" smtClean="0">
                <a:latin typeface="Forte" pitchFamily="66" charset="0"/>
              </a:rPr>
            </a:br>
            <a:r>
              <a:rPr lang="es-ES" dirty="0" smtClean="0">
                <a:latin typeface="Forte" pitchFamily="66" charset="0"/>
              </a:rPr>
              <a:t>09/FEBRERO/2012</a:t>
            </a:r>
            <a:endParaRPr lang="es-ES" dirty="0">
              <a:latin typeface="Forte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2" y="0"/>
            <a:ext cx="9184844" cy="68826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1628800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es-CO" b="1" dirty="0" smtClean="0">
                <a:solidFill>
                  <a:schemeClr val="tx1"/>
                </a:solidFill>
              </a:rPr>
              <a:t>Disco duro o disco dirigido,es un dispositivo de almacenamiento de datos no volatil que emplea un sistema de grabacion magnetica para almacenar datos digitales.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7772400" cy="1470025"/>
          </a:xfrm>
        </p:spPr>
        <p:txBody>
          <a:bodyPr/>
          <a:lstStyle/>
          <a:p>
            <a:r>
              <a:rPr lang="es-CO" dirty="0" smtClean="0">
                <a:latin typeface="Forte" pitchFamily="66" charset="0"/>
              </a:rPr>
              <a:t>¿Qué ES EL DISCO DURO?</a:t>
            </a:r>
            <a:endParaRPr lang="es-CO" dirty="0">
              <a:latin typeface="Forte" pitchFamily="66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3016"/>
            <a:ext cx="4032448" cy="2985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301636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>
                <a:latin typeface="Forte" pitchFamily="66" charset="0"/>
              </a:rPr>
              <a:t>El disco duro es un dispositivo </a:t>
            </a:r>
            <a:r>
              <a:rPr lang="es-CO" smtClean="0">
                <a:latin typeface="Forte" pitchFamily="66" charset="0"/>
              </a:rPr>
              <a:t>de </a:t>
            </a:r>
            <a:r>
              <a:rPr lang="es-CO" smtClean="0">
                <a:latin typeface="Forte" pitchFamily="66" charset="0"/>
              </a:rPr>
              <a:t>almacenamiento.</a:t>
            </a:r>
            <a:r>
              <a:rPr lang="es-CO" dirty="0" smtClean="0">
                <a:latin typeface="Forte" pitchFamily="66" charset="0"/>
              </a:rPr>
              <a:t/>
            </a:r>
            <a:br>
              <a:rPr lang="es-CO" dirty="0" smtClean="0">
                <a:latin typeface="Forte" pitchFamily="66" charset="0"/>
              </a:rPr>
            </a:br>
            <a:endParaRPr lang="es-CO" dirty="0">
              <a:latin typeface="Forte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56792"/>
            <a:ext cx="4824536" cy="413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883257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PARTES </a:t>
            </a:r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24936" cy="5112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Forte" pitchFamily="66" charset="0"/>
              </a:rPr>
              <a:t>¿PARA QUE SIRVE?</a:t>
            </a:r>
            <a:endParaRPr lang="es-ES" dirty="0">
              <a:latin typeface="Forte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26046" y="1916832"/>
            <a:ext cx="9139746" cy="37240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 dirty="0" smtClean="0"/>
              <a:t>Los discos duros son empleados para </a:t>
            </a:r>
          </a:p>
          <a:p>
            <a:r>
              <a:rPr lang="es-ES" sz="4000" b="1" dirty="0" smtClean="0"/>
              <a:t>Almacenar la informacion a largo plazo,</a:t>
            </a:r>
          </a:p>
          <a:p>
            <a:r>
              <a:rPr lang="es-ES" sz="4000" b="1" dirty="0" smtClean="0"/>
              <a:t>de manera relativa confiable permitiendo </a:t>
            </a:r>
          </a:p>
          <a:p>
            <a:r>
              <a:rPr lang="es-ES" sz="4000" b="1" dirty="0" smtClean="0"/>
              <a:t>una rapida recuperación de la misma</a:t>
            </a:r>
          </a:p>
          <a:p>
            <a:r>
              <a:rPr lang="es-ES" sz="4000" b="1" dirty="0" smtClean="0"/>
              <a:t>Cuando se  necesita.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latin typeface="Forte" pitchFamily="66" charset="0"/>
              </a:rPr>
              <a:t>MARCAS</a:t>
            </a:r>
            <a:br>
              <a:rPr lang="es-ES" dirty="0" smtClean="0">
                <a:latin typeface="Forte" pitchFamily="66" charset="0"/>
              </a:rPr>
            </a:br>
            <a:endParaRPr lang="es-ES" dirty="0">
              <a:latin typeface="Forte" pitchFamily="66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772816"/>
            <a:ext cx="6120680" cy="426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79</Words>
  <Application>Microsoft Office PowerPoint</Application>
  <PresentationFormat>Presentación en pantalla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LESLY YANETH CASAS  DISCO DURO_DISCO DIRIJIDO I.E.GAMAR GLORIA CECILIA RIOS I.T.M 10*2 09/FEBRERO/2012</vt:lpstr>
      <vt:lpstr>¿Qué ES EL DISCO DURO?</vt:lpstr>
      <vt:lpstr>El disco duro es un dispositivo de almacenamiento. </vt:lpstr>
      <vt:lpstr>PARTES </vt:lpstr>
      <vt:lpstr>¿PARA QUE SIRVE?</vt:lpstr>
      <vt:lpstr>MARCAS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ES EL DISCO DURO?</dc:title>
  <dc:creator>USUARIO</dc:creator>
  <cp:lastModifiedBy>IE GABRIEL GARCIA MARQUEZ </cp:lastModifiedBy>
  <cp:revision>7</cp:revision>
  <dcterms:created xsi:type="dcterms:W3CDTF">2011-07-12T11:07:59Z</dcterms:created>
  <dcterms:modified xsi:type="dcterms:W3CDTF">2012-02-24T11:50:54Z</dcterms:modified>
</cp:coreProperties>
</file>